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B71-5CC8-4FE3-BA52-CA503BED579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A589-D228-4913-B445-8D6F7C511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642918"/>
            <a:ext cx="7310046" cy="7715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Муниципальное дошкольное образовательное учреждение «Детский сад №14 с. Головино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Белгородского района Белгородской  области»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700808"/>
            <a:ext cx="8643998" cy="34427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Заседание педагогического совета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«Организация 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эффективной взаимосвязи участников коррекционно-развивающей работы в ДОО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endParaRPr lang="ru-RU" i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075" y="764704"/>
            <a:ext cx="66159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комбинированной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Направленности -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группа, в которой осуществляется совместное образование здоровых детей и детей с ограниченными возможностями здоровья в соответствии с образовательной программой дошкольного образования, адаптированной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нарушений развития и социальную адаптацию воспитанников с ОВЗ.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34" t="1507" r="17777" b="8076"/>
          <a:stretch>
            <a:fillRect/>
          </a:stretch>
        </p:blipFill>
        <p:spPr bwMode="auto">
          <a:xfrm>
            <a:off x="251520" y="476672"/>
            <a:ext cx="88569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03" t="9655" r="18536" b="9887"/>
          <a:stretch>
            <a:fillRect/>
          </a:stretch>
        </p:blipFill>
        <p:spPr bwMode="auto">
          <a:xfrm>
            <a:off x="251520" y="620688"/>
            <a:ext cx="826651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основным правилам составления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относятся следующие: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строка – одно ключевое слово – название, заголовок, тема, обычно существительное, определяющее содержание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(название предмета, произведения, имя героя и т. д.)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строка – два слова (прилагательные, описывающие признаки предмета или его свойства. слова можно соединять союзами и предлогами.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строка – три слова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(глаголы)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Действия предмета, относящиеся к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строка – четыре слова – предложение. Фраза, которая показывает отношение автора к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строчка – одно слово – слово-резюме, ассоциация, синоним, который характеризует суть темы, философской обобщение, выражает личное выражение и эмоцию автора к теме в первой строчке, обычно существительное.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квик настройка для педагог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604867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2084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дети до 18 лет, имеющие значительные ограничения жизнедеятельности, приводящие к социальной </a:t>
            </a:r>
            <a:r>
              <a:rPr lang="ru-RU" sz="3200" dirty="0" err="1" smtClean="0"/>
              <a:t>дезадаптации</a:t>
            </a:r>
            <a:r>
              <a:rPr lang="ru-RU" sz="3200" dirty="0" smtClean="0"/>
              <a:t> вследствие нарушений развития и роста ребенка, способностей к самообслуживанию, передвижению, ориентации, контроля за своим поведением, обучения, общения, трудовой деятельности в будущем, статус которых установлен учреждениями медико-социальной экспертизы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662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 – инвалиды -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285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физическое лицо, имеющее недостатки в физическом и (или) психическом развитии, подтвержденные </a:t>
            </a:r>
            <a:r>
              <a:rPr lang="ru-RU" sz="2400" dirty="0" err="1" smtClean="0"/>
              <a:t>психолого-медико-педагогической</a:t>
            </a:r>
            <a:r>
              <a:rPr lang="ru-RU" sz="2400" dirty="0" smtClean="0"/>
              <a:t> комиссией и препятствующие получению образования без создания специальных условий (в рамках действия Положения дети-инвалиды, прошедшие территориальные </a:t>
            </a:r>
            <a:r>
              <a:rPr lang="ru-RU" sz="2400" dirty="0" err="1" smtClean="0"/>
              <a:t>психолого-медико-педагогические</a:t>
            </a:r>
            <a:r>
              <a:rPr lang="ru-RU" sz="2400" dirty="0" smtClean="0"/>
              <a:t> комиссии или центральную </a:t>
            </a:r>
            <a:r>
              <a:rPr lang="ru-RU" sz="2400" dirty="0" err="1" smtClean="0"/>
              <a:t>психолого-медико-педагогическую</a:t>
            </a:r>
            <a:r>
              <a:rPr lang="ru-RU" sz="2400" dirty="0" smtClean="0"/>
              <a:t> комиссию и имеющие заключение о необходимости создания для них СОУ для освоения основной образовательной программы дошкольного образования, рассматриваются как дети с ОВЗ)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935" y="764704"/>
            <a:ext cx="822212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Обучающийся с ограниченными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возможностями здоровья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9636" y="764704"/>
            <a:ext cx="9041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Инклюзивное образование -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3920" y="764704"/>
            <a:ext cx="82541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Специальные образовательные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 для обучающихся с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Овз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 адаптированная образовательная программа разрабатывается для каждого ребенка индивидуально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2769" y="764704"/>
            <a:ext cx="73565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Адаптированная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образовательная программа -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66" y="764704"/>
            <a:ext cx="86421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Адаптированная  основная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общеобразовательная программа -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образовательная программа, разработанная  для группы компенсирующей направленности, которую посещают дети со схожими нарушениями (например, для детей с нарушениями речи, зрения и др.) или группы комбинированной направленности, которые посещают дети с ОВЗ со схожими нарушениями (например, получая коррекционную помощь в </a:t>
            </a:r>
            <a:r>
              <a:rPr lang="ru-RU" sz="2400" dirty="0" err="1" smtClean="0"/>
              <a:t>логопункте</a:t>
            </a:r>
            <a:r>
              <a:rPr lang="ru-RU" sz="2400" dirty="0" smtClean="0"/>
              <a:t>, несколько детей с нарушениями речи посещают группу комбинированной направленности, в которой параллельно реализуется основная общеобразовательная программа дошкольного образования и адаптированная основная общеобразовательная программы дошкольного образования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5934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группа для детей с ОВЗ, в которой осуществляется реализация адаптированной основной общеобразовательной программы дошкольного образования, обеспечивающей коррекцию нарушений развития и социальную адаптацию воспитанников с ОВЗ с учетом особенностей их психофизического развития и индивидуальных возможностей детей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3606" y="764704"/>
            <a:ext cx="64748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компенсирующей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Направленности -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</TotalTime>
  <Words>508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Слайд 1</vt:lpstr>
      <vt:lpstr>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Voron</dc:creator>
  <cp:lastModifiedBy>Воронова Екатерина</cp:lastModifiedBy>
  <cp:revision>7</cp:revision>
  <dcterms:created xsi:type="dcterms:W3CDTF">2017-11-27T18:37:55Z</dcterms:created>
  <dcterms:modified xsi:type="dcterms:W3CDTF">2017-11-28T09:29:44Z</dcterms:modified>
</cp:coreProperties>
</file>